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4" d="100"/>
          <a:sy n="74" d="100"/>
        </p:scale>
        <p:origin x="-1266" y="-294"/>
      </p:cViewPr>
      <p:guideLst>
        <p:guide orient="horz" pos="2160"/>
        <p:guide pos="2880"/>
      </p:guideLst>
    </p:cSldViewPr>
  </p:slideViewPr>
  <p:notesTextViewPr>
    <p:cViewPr>
      <p:scale>
        <a:sx n="1" d="1"/>
        <a:sy n="1" d="1"/>
      </p:scale>
      <p:origin x="0" y="264"/>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E88619-04D6-4FDE-AEA1-86950E0FB681}" type="datetimeFigureOut">
              <a:rPr lang="en-US" smtClean="0"/>
              <a:t>6/19/2018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96FDA7-28B5-431E-99F7-CFE3D390BA66}" type="slidenum">
              <a:rPr lang="en-US" smtClean="0"/>
              <a:t>‹#›</a:t>
            </a:fld>
            <a:endParaRPr lang="en-US"/>
          </a:p>
        </p:txBody>
      </p:sp>
    </p:spTree>
    <p:extLst>
      <p:ext uri="{BB962C8B-B14F-4D97-AF65-F5344CB8AC3E}">
        <p14:creationId xmlns:p14="http://schemas.microsoft.com/office/powerpoint/2010/main" val="322086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article highlights the new marketing strategy adopted by Ariel brand to strengthen its brand base in the UK market. </a:t>
            </a:r>
          </a:p>
          <a:p>
            <a:r>
              <a:rPr lang="en-US" sz="1200" kern="1200" dirty="0" smtClean="0">
                <a:solidFill>
                  <a:schemeClr val="tx1"/>
                </a:solidFill>
                <a:effectLst/>
                <a:latin typeface="+mn-lt"/>
                <a:ea typeface="+mn-ea"/>
                <a:cs typeface="+mn-cs"/>
              </a:rPr>
              <a:t>Such decision to push for a new marketing plan and launching a new product has been influenced by the increasing growth of technology as well as use of the media platforms. The new product “pod” is a way to encourage the consumers purchase more Ariel products. However, for different line of products like the cereals such as </a:t>
            </a:r>
            <a:r>
              <a:rPr lang="en-US" sz="1200" kern="1200" dirty="0" err="1" smtClean="0">
                <a:solidFill>
                  <a:schemeClr val="tx1"/>
                </a:solidFill>
                <a:effectLst/>
                <a:latin typeface="+mn-lt"/>
                <a:ea typeface="+mn-ea"/>
                <a:cs typeface="+mn-cs"/>
              </a:rPr>
              <a:t>Kellogs</a:t>
            </a:r>
            <a:r>
              <a:rPr lang="en-US" sz="1200" kern="1200" dirty="0" smtClean="0">
                <a:solidFill>
                  <a:schemeClr val="tx1"/>
                </a:solidFill>
                <a:effectLst/>
                <a:latin typeface="+mn-lt"/>
                <a:ea typeface="+mn-ea"/>
                <a:cs typeface="+mn-cs"/>
              </a:rPr>
              <a:t>, the market is more complex. They need to design products that are in line with the changing eating habits in the market as more consumers become more aware of the health risks associated with the food products. </a:t>
            </a:r>
          </a:p>
          <a:p>
            <a:pPr algn="l"/>
            <a:endParaRPr lang="en-US" dirty="0"/>
          </a:p>
        </p:txBody>
      </p:sp>
      <p:sp>
        <p:nvSpPr>
          <p:cNvPr id="4" name="Slide Number Placeholder 3"/>
          <p:cNvSpPr>
            <a:spLocks noGrp="1"/>
          </p:cNvSpPr>
          <p:nvPr>
            <p:ph type="sldNum" sz="quarter" idx="10"/>
          </p:nvPr>
        </p:nvSpPr>
        <p:spPr/>
        <p:txBody>
          <a:bodyPr/>
          <a:lstStyle/>
          <a:p>
            <a:fld id="{6696FDA7-28B5-431E-99F7-CFE3D390BA66}" type="slidenum">
              <a:rPr lang="en-US" smtClean="0"/>
              <a:t>1</a:t>
            </a:fld>
            <a:endParaRPr lang="en-US"/>
          </a:p>
        </p:txBody>
      </p:sp>
    </p:spTree>
    <p:extLst>
      <p:ext uri="{BB962C8B-B14F-4D97-AF65-F5344CB8AC3E}">
        <p14:creationId xmlns:p14="http://schemas.microsoft.com/office/powerpoint/2010/main" val="1178928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E07538-3206-4672-B46A-5ABFE9543F6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3667263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E07538-3206-4672-B46A-5ABFE9543F6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1144039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E07538-3206-4672-B46A-5ABFE9543F6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146129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E07538-3206-4672-B46A-5ABFE9543F63}"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673303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E07538-3206-4672-B46A-5ABFE9543F63}" type="datetimeFigureOut">
              <a:rPr lang="en-US" smtClean="0"/>
              <a:t>6/19/2018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667274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E07538-3206-4672-B46A-5ABFE9543F63}" type="datetimeFigureOut">
              <a:rPr lang="en-US" smtClean="0"/>
              <a:t>6/19/2018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1521149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07538-3206-4672-B46A-5ABFE9543F63}" type="datetimeFigureOut">
              <a:rPr lang="en-US" smtClean="0"/>
              <a:t>6/19/2018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3138812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E07538-3206-4672-B46A-5ABFE9543F63}"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2484552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E07538-3206-4672-B46A-5ABFE9543F63}" type="datetimeFigureOut">
              <a:rPr lang="en-US" smtClean="0"/>
              <a:t>6/19/2018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718701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E07538-3206-4672-B46A-5ABFE9543F6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3790062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E07538-3206-4672-B46A-5ABFE9543F63}" type="datetimeFigureOut">
              <a:rPr lang="en-US" smtClean="0"/>
              <a:t>6/19/2018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extLst>
      <p:ext uri="{BB962C8B-B14F-4D97-AF65-F5344CB8AC3E}">
        <p14:creationId xmlns:p14="http://schemas.microsoft.com/office/powerpoint/2010/main" val="197863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E07538-3206-4672-B46A-5ABFE9543F63}" type="datetimeFigureOut">
              <a:rPr lang="en-US" smtClean="0"/>
              <a:t>6/19/2018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E0EACC-80E9-4221-9E22-9BCD97CA4F3D}" type="slidenum">
              <a:rPr lang="en-US" smtClean="0"/>
              <a:t>‹#›</a:t>
            </a:fld>
            <a:endParaRPr lang="en-US"/>
          </a:p>
        </p:txBody>
      </p:sp>
    </p:spTree>
    <p:extLst>
      <p:ext uri="{BB962C8B-B14F-4D97-AF65-F5344CB8AC3E}">
        <p14:creationId xmlns:p14="http://schemas.microsoft.com/office/powerpoint/2010/main" val="4132035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Autofit/>
          </a:bodyPr>
          <a:lstStyle/>
          <a:p>
            <a:r>
              <a:rPr lang="en-US" sz="3200" b="1" dirty="0" smtClean="0"/>
              <a:t>“</a:t>
            </a:r>
            <a:br>
              <a:rPr lang="en-US" sz="3200" b="1" dirty="0" smtClean="0"/>
            </a:br>
            <a:r>
              <a:rPr lang="en-US" sz="3200" b="1" dirty="0" smtClean="0"/>
              <a:t/>
            </a:r>
            <a:br>
              <a:rPr lang="en-US" sz="3200" b="1" dirty="0" smtClean="0"/>
            </a:br>
            <a:r>
              <a:rPr lang="en-US" sz="3200" b="1" dirty="0" smtClean="0"/>
              <a:t>Ariel </a:t>
            </a:r>
            <a:r>
              <a:rPr lang="en-US" sz="3200" b="1" dirty="0"/>
              <a:t>Launches Biggest Marketing Push for a decade as it looks to get Laundry Market back in Growth”</a:t>
            </a:r>
            <a:br>
              <a:rPr lang="en-US" sz="3200" b="1" dirty="0"/>
            </a:br>
            <a:endParaRPr lang="en-US" sz="3200" b="1" dirty="0"/>
          </a:p>
        </p:txBody>
      </p:sp>
      <p:sp>
        <p:nvSpPr>
          <p:cNvPr id="3" name="Content Placeholder 2"/>
          <p:cNvSpPr>
            <a:spLocks noGrp="1"/>
          </p:cNvSpPr>
          <p:nvPr>
            <p:ph idx="1"/>
          </p:nvPr>
        </p:nvSpPr>
        <p:spPr>
          <a:xfrm>
            <a:off x="0" y="1524000"/>
            <a:ext cx="9144000" cy="5334000"/>
          </a:xfrm>
        </p:spPr>
        <p:txBody>
          <a:bodyPr>
            <a:normAutofit fontScale="92500" lnSpcReduction="10000"/>
          </a:bodyPr>
          <a:lstStyle/>
          <a:p>
            <a:pPr marL="0" indent="0">
              <a:buNone/>
            </a:pPr>
            <a:r>
              <a:rPr lang="en-US" b="1" dirty="0" smtClean="0"/>
              <a:t>Summary:</a:t>
            </a:r>
          </a:p>
          <a:p>
            <a:pPr marL="0" indent="0">
              <a:buNone/>
            </a:pPr>
            <a:r>
              <a:rPr lang="en-US" dirty="0" smtClean="0"/>
              <a:t>-Marketing strategy for improving brand strength </a:t>
            </a:r>
          </a:p>
          <a:p>
            <a:pPr marL="0" indent="0">
              <a:buNone/>
            </a:pPr>
            <a:r>
              <a:rPr lang="en-US" dirty="0" smtClean="0"/>
              <a:t>-Ariel brand has successfully adapted the UK market</a:t>
            </a:r>
          </a:p>
          <a:p>
            <a:pPr marL="0" indent="0">
              <a:buNone/>
            </a:pPr>
            <a:r>
              <a:rPr lang="en-US" b="1" dirty="0" smtClean="0"/>
              <a:t>Body:</a:t>
            </a:r>
          </a:p>
          <a:p>
            <a:pPr marL="0" indent="0">
              <a:buNone/>
            </a:pPr>
            <a:r>
              <a:rPr lang="en-US" dirty="0" smtClean="0"/>
              <a:t>-Adaptation influenced by technology use</a:t>
            </a:r>
          </a:p>
          <a:p>
            <a:pPr marL="0" indent="0">
              <a:buNone/>
            </a:pPr>
            <a:r>
              <a:rPr lang="en-US" dirty="0" smtClean="0"/>
              <a:t>-Ariel’s new strategy aims at improving brand strength </a:t>
            </a:r>
          </a:p>
          <a:p>
            <a:pPr marL="0" indent="0">
              <a:buNone/>
            </a:pPr>
            <a:r>
              <a:rPr lang="en-US" dirty="0" smtClean="0"/>
              <a:t>-Ariel launched a new product “pod” </a:t>
            </a:r>
          </a:p>
          <a:p>
            <a:pPr marL="0" indent="0">
              <a:buNone/>
            </a:pPr>
            <a:r>
              <a:rPr lang="en-US" b="1" dirty="0" smtClean="0"/>
              <a:t>Conclusion:</a:t>
            </a:r>
          </a:p>
          <a:p>
            <a:pPr marL="0" indent="0">
              <a:buNone/>
            </a:pPr>
            <a:r>
              <a:rPr lang="en-US" dirty="0" smtClean="0"/>
              <a:t>-Cereal brands require different campaign strategies</a:t>
            </a:r>
          </a:p>
          <a:p>
            <a:pPr marL="0" indent="0">
              <a:buNone/>
            </a:pPr>
            <a:r>
              <a:rPr lang="en-US" dirty="0" smtClean="0"/>
              <a:t>-Strategy that reflects changing eating habits</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2710407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TotalTime>
  <Words>186</Words>
  <Application>Microsoft Office PowerPoint</Application>
  <PresentationFormat>On-screen Show (4:3)</PresentationFormat>
  <Paragraphs>14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  Ariel Launches Biggest Marketing Push for a decade as it looks to get Laundry Market back in Growth”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“Ariel Launches Biggest Marketing Push for a decade as it looks to get Laundry Market back in Growth”</dc:title>
  <dc:creator>hp</dc:creator>
  <cp:lastModifiedBy>vini</cp:lastModifiedBy>
  <cp:revision>3</cp:revision>
  <dcterms:created xsi:type="dcterms:W3CDTF">2018-06-19T09:23:51Z</dcterms:created>
  <dcterms:modified xsi:type="dcterms:W3CDTF">2018-06-19T19:53:20Z</dcterms:modified>
</cp:coreProperties>
</file>